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</p:sldIdLst>
  <p:sldSz cx="51206400" cy="3840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9DA"/>
    <a:srgbClr val="54585A"/>
    <a:srgbClr val="640817"/>
    <a:srgbClr val="C8102E"/>
    <a:srgbClr val="888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3F504E-65DA-4EDF-90E2-3537C0FE8DC1}" v="1" dt="2022-09-02T20:06:24.9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0" d="100"/>
          <a:sy n="20" d="100"/>
        </p:scale>
        <p:origin x="15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480" y="6285233"/>
            <a:ext cx="43525440" cy="13370560"/>
          </a:xfrm>
        </p:spPr>
        <p:txBody>
          <a:bodyPr anchor="b"/>
          <a:lstStyle>
            <a:lvl1pPr algn="ctr">
              <a:defRPr sz="3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20171413"/>
            <a:ext cx="38404800" cy="9272267"/>
          </a:xfrm>
        </p:spPr>
        <p:txBody>
          <a:bodyPr/>
          <a:lstStyle>
            <a:lvl1pPr marL="0" indent="0" algn="ctr">
              <a:buNone/>
              <a:defRPr sz="13440"/>
            </a:lvl1pPr>
            <a:lvl2pPr marL="2560320" indent="0" algn="ctr">
              <a:buNone/>
              <a:defRPr sz="11200"/>
            </a:lvl2pPr>
            <a:lvl3pPr marL="5120640" indent="0" algn="ctr">
              <a:buNone/>
              <a:defRPr sz="10080"/>
            </a:lvl3pPr>
            <a:lvl4pPr marL="7680960" indent="0" algn="ctr">
              <a:buNone/>
              <a:defRPr sz="8960"/>
            </a:lvl4pPr>
            <a:lvl5pPr marL="10241280" indent="0" algn="ctr">
              <a:buNone/>
              <a:defRPr sz="8960"/>
            </a:lvl5pPr>
            <a:lvl6pPr marL="12801600" indent="0" algn="ctr">
              <a:buNone/>
              <a:defRPr sz="8960"/>
            </a:lvl6pPr>
            <a:lvl7pPr marL="15361920" indent="0" algn="ctr">
              <a:buNone/>
              <a:defRPr sz="8960"/>
            </a:lvl7pPr>
            <a:lvl8pPr marL="17922240" indent="0" algn="ctr">
              <a:buNone/>
              <a:defRPr sz="8960"/>
            </a:lvl8pPr>
            <a:lvl9pPr marL="20482560" indent="0" algn="ctr">
              <a:buNone/>
              <a:defRPr sz="8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4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71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644583" y="2044700"/>
            <a:ext cx="11041380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0443" y="2044700"/>
            <a:ext cx="32484060" cy="3254629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838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896845-6172-40AE-B146-50D715200B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5822" y="1113183"/>
            <a:ext cx="15626302" cy="19944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3439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CB3211-C2C3-4874-A8E5-8D42CDEB61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5824" y="3525079"/>
            <a:ext cx="17978189" cy="1994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0080"/>
              </a:lnSpc>
              <a:spcBef>
                <a:spcPts val="0"/>
              </a:spcBef>
              <a:buNone/>
              <a:defRPr sz="84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 Name, Credentials</a:t>
            </a:r>
          </a:p>
          <a:p>
            <a:pPr lvl="0"/>
            <a:r>
              <a:rPr lang="en-US" dirty="0"/>
              <a:t>Faculty mentor’s name, Credentials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48EF040-57F4-44DF-A094-F9F20843A7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2869" y="1472877"/>
            <a:ext cx="10978493" cy="344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4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0440" y="10223500"/>
            <a:ext cx="44165520" cy="243674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9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9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773" y="9574541"/>
            <a:ext cx="44165520" cy="15975327"/>
          </a:xfrm>
        </p:spPr>
        <p:txBody>
          <a:bodyPr anchor="b"/>
          <a:lstStyle>
            <a:lvl1pPr>
              <a:defRPr sz="3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3773" y="25701001"/>
            <a:ext cx="44165520" cy="8401047"/>
          </a:xfrm>
        </p:spPr>
        <p:txBody>
          <a:bodyPr/>
          <a:lstStyle>
            <a:lvl1pPr marL="0" indent="0">
              <a:buNone/>
              <a:defRPr sz="13440">
                <a:solidFill>
                  <a:schemeClr val="tx1"/>
                </a:solidFill>
              </a:defRPr>
            </a:lvl1pPr>
            <a:lvl2pPr marL="2560320" indent="0">
              <a:buNone/>
              <a:defRPr sz="11200">
                <a:solidFill>
                  <a:schemeClr val="tx1">
                    <a:tint val="75000"/>
                  </a:schemeClr>
                </a:solidFill>
              </a:defRPr>
            </a:lvl2pPr>
            <a:lvl3pPr marL="5120640" indent="0">
              <a:buNone/>
              <a:defRPr sz="10080">
                <a:solidFill>
                  <a:schemeClr val="tx1">
                    <a:tint val="75000"/>
                  </a:schemeClr>
                </a:solidFill>
              </a:defRPr>
            </a:lvl3pPr>
            <a:lvl4pPr marL="768096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4pPr>
            <a:lvl5pPr marL="1024128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5pPr>
            <a:lvl6pPr marL="1280160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6pPr>
            <a:lvl7pPr marL="1536192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7pPr>
            <a:lvl8pPr marL="1792224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8pPr>
            <a:lvl9pPr marL="2048256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25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0440" y="10223500"/>
            <a:ext cx="217627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3240" y="10223500"/>
            <a:ext cx="217627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841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2044708"/>
            <a:ext cx="441655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7115" y="9414513"/>
            <a:ext cx="21662704" cy="4613907"/>
          </a:xfrm>
        </p:spPr>
        <p:txBody>
          <a:bodyPr anchor="b"/>
          <a:lstStyle>
            <a:lvl1pPr marL="0" indent="0">
              <a:buNone/>
              <a:defRPr sz="13440" b="1"/>
            </a:lvl1pPr>
            <a:lvl2pPr marL="2560320" indent="0">
              <a:buNone/>
              <a:defRPr sz="11200" b="1"/>
            </a:lvl2pPr>
            <a:lvl3pPr marL="5120640" indent="0">
              <a:buNone/>
              <a:defRPr sz="10080" b="1"/>
            </a:lvl3pPr>
            <a:lvl4pPr marL="7680960" indent="0">
              <a:buNone/>
              <a:defRPr sz="8960" b="1"/>
            </a:lvl4pPr>
            <a:lvl5pPr marL="10241280" indent="0">
              <a:buNone/>
              <a:defRPr sz="8960" b="1"/>
            </a:lvl5pPr>
            <a:lvl6pPr marL="12801600" indent="0">
              <a:buNone/>
              <a:defRPr sz="8960" b="1"/>
            </a:lvl6pPr>
            <a:lvl7pPr marL="15361920" indent="0">
              <a:buNone/>
              <a:defRPr sz="8960" b="1"/>
            </a:lvl7pPr>
            <a:lvl8pPr marL="17922240" indent="0">
              <a:buNone/>
              <a:defRPr sz="8960" b="1"/>
            </a:lvl8pPr>
            <a:lvl9pPr marL="20482560" indent="0">
              <a:buNone/>
              <a:defRPr sz="8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115" y="14028420"/>
            <a:ext cx="21662704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23243" y="9414513"/>
            <a:ext cx="21769390" cy="4613907"/>
          </a:xfrm>
        </p:spPr>
        <p:txBody>
          <a:bodyPr anchor="b"/>
          <a:lstStyle>
            <a:lvl1pPr marL="0" indent="0">
              <a:buNone/>
              <a:defRPr sz="13440" b="1"/>
            </a:lvl1pPr>
            <a:lvl2pPr marL="2560320" indent="0">
              <a:buNone/>
              <a:defRPr sz="11200" b="1"/>
            </a:lvl2pPr>
            <a:lvl3pPr marL="5120640" indent="0">
              <a:buNone/>
              <a:defRPr sz="10080" b="1"/>
            </a:lvl3pPr>
            <a:lvl4pPr marL="7680960" indent="0">
              <a:buNone/>
              <a:defRPr sz="8960" b="1"/>
            </a:lvl4pPr>
            <a:lvl5pPr marL="10241280" indent="0">
              <a:buNone/>
              <a:defRPr sz="8960" b="1"/>
            </a:lvl5pPr>
            <a:lvl6pPr marL="12801600" indent="0">
              <a:buNone/>
              <a:defRPr sz="8960" b="1"/>
            </a:lvl6pPr>
            <a:lvl7pPr marL="15361920" indent="0">
              <a:buNone/>
              <a:defRPr sz="8960" b="1"/>
            </a:lvl7pPr>
            <a:lvl8pPr marL="17922240" indent="0">
              <a:buNone/>
              <a:defRPr sz="8960" b="1"/>
            </a:lvl8pPr>
            <a:lvl9pPr marL="20482560" indent="0">
              <a:buNone/>
              <a:defRPr sz="8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23243" y="14028420"/>
            <a:ext cx="21769390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5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4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494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2560320"/>
            <a:ext cx="16515397" cy="8961120"/>
          </a:xfrm>
        </p:spPr>
        <p:txBody>
          <a:bodyPr anchor="b"/>
          <a:lstStyle>
            <a:lvl1pPr>
              <a:defRPr sz="17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9390" y="5529588"/>
            <a:ext cx="25923240" cy="27292300"/>
          </a:xfrm>
        </p:spPr>
        <p:txBody>
          <a:bodyPr/>
          <a:lstStyle>
            <a:lvl1pPr>
              <a:defRPr sz="17920"/>
            </a:lvl1pPr>
            <a:lvl2pPr>
              <a:defRPr sz="15680"/>
            </a:lvl2pPr>
            <a:lvl3pPr>
              <a:defRPr sz="13440"/>
            </a:lvl3pPr>
            <a:lvl4pPr>
              <a:defRPr sz="11200"/>
            </a:lvl4pPr>
            <a:lvl5pPr>
              <a:defRPr sz="11200"/>
            </a:lvl5pPr>
            <a:lvl6pPr>
              <a:defRPr sz="11200"/>
            </a:lvl6pPr>
            <a:lvl7pPr>
              <a:defRPr sz="11200"/>
            </a:lvl7pPr>
            <a:lvl8pPr>
              <a:defRPr sz="11200"/>
            </a:lvl8pPr>
            <a:lvl9pPr>
              <a:defRPr sz="1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0" y="11521440"/>
            <a:ext cx="16515397" cy="21344893"/>
          </a:xfrm>
        </p:spPr>
        <p:txBody>
          <a:bodyPr/>
          <a:lstStyle>
            <a:lvl1pPr marL="0" indent="0">
              <a:buNone/>
              <a:defRPr sz="8960"/>
            </a:lvl1pPr>
            <a:lvl2pPr marL="2560320" indent="0">
              <a:buNone/>
              <a:defRPr sz="7840"/>
            </a:lvl2pPr>
            <a:lvl3pPr marL="5120640" indent="0">
              <a:buNone/>
              <a:defRPr sz="6720"/>
            </a:lvl3pPr>
            <a:lvl4pPr marL="7680960" indent="0">
              <a:buNone/>
              <a:defRPr sz="5600"/>
            </a:lvl4pPr>
            <a:lvl5pPr marL="10241280" indent="0">
              <a:buNone/>
              <a:defRPr sz="5600"/>
            </a:lvl5pPr>
            <a:lvl6pPr marL="12801600" indent="0">
              <a:buNone/>
              <a:defRPr sz="5600"/>
            </a:lvl6pPr>
            <a:lvl7pPr marL="15361920" indent="0">
              <a:buNone/>
              <a:defRPr sz="5600"/>
            </a:lvl7pPr>
            <a:lvl8pPr marL="17922240" indent="0">
              <a:buNone/>
              <a:defRPr sz="5600"/>
            </a:lvl8pPr>
            <a:lvl9pPr marL="20482560" indent="0">
              <a:buNone/>
              <a:defRPr sz="5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040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2560320"/>
            <a:ext cx="16515397" cy="8961120"/>
          </a:xfrm>
        </p:spPr>
        <p:txBody>
          <a:bodyPr anchor="b"/>
          <a:lstStyle>
            <a:lvl1pPr>
              <a:defRPr sz="17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69390" y="5529588"/>
            <a:ext cx="25923240" cy="27292300"/>
          </a:xfrm>
        </p:spPr>
        <p:txBody>
          <a:bodyPr anchor="t"/>
          <a:lstStyle>
            <a:lvl1pPr marL="0" indent="0">
              <a:buNone/>
              <a:defRPr sz="17920"/>
            </a:lvl1pPr>
            <a:lvl2pPr marL="2560320" indent="0">
              <a:buNone/>
              <a:defRPr sz="15680"/>
            </a:lvl2pPr>
            <a:lvl3pPr marL="5120640" indent="0">
              <a:buNone/>
              <a:defRPr sz="13440"/>
            </a:lvl3pPr>
            <a:lvl4pPr marL="7680960" indent="0">
              <a:buNone/>
              <a:defRPr sz="11200"/>
            </a:lvl4pPr>
            <a:lvl5pPr marL="10241280" indent="0">
              <a:buNone/>
              <a:defRPr sz="11200"/>
            </a:lvl5pPr>
            <a:lvl6pPr marL="12801600" indent="0">
              <a:buNone/>
              <a:defRPr sz="11200"/>
            </a:lvl6pPr>
            <a:lvl7pPr marL="15361920" indent="0">
              <a:buNone/>
              <a:defRPr sz="11200"/>
            </a:lvl7pPr>
            <a:lvl8pPr marL="17922240" indent="0">
              <a:buNone/>
              <a:defRPr sz="11200"/>
            </a:lvl8pPr>
            <a:lvl9pPr marL="20482560" indent="0">
              <a:buNone/>
              <a:defRPr sz="1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0" y="11521440"/>
            <a:ext cx="16515397" cy="21344893"/>
          </a:xfrm>
        </p:spPr>
        <p:txBody>
          <a:bodyPr/>
          <a:lstStyle>
            <a:lvl1pPr marL="0" indent="0">
              <a:buNone/>
              <a:defRPr sz="8960"/>
            </a:lvl1pPr>
            <a:lvl2pPr marL="2560320" indent="0">
              <a:buNone/>
              <a:defRPr sz="7840"/>
            </a:lvl2pPr>
            <a:lvl3pPr marL="5120640" indent="0">
              <a:buNone/>
              <a:defRPr sz="6720"/>
            </a:lvl3pPr>
            <a:lvl4pPr marL="7680960" indent="0">
              <a:buNone/>
              <a:defRPr sz="5600"/>
            </a:lvl4pPr>
            <a:lvl5pPr marL="10241280" indent="0">
              <a:buNone/>
              <a:defRPr sz="5600"/>
            </a:lvl5pPr>
            <a:lvl6pPr marL="12801600" indent="0">
              <a:buNone/>
              <a:defRPr sz="5600"/>
            </a:lvl6pPr>
            <a:lvl7pPr marL="15361920" indent="0">
              <a:buNone/>
              <a:defRPr sz="5600"/>
            </a:lvl7pPr>
            <a:lvl8pPr marL="17922240" indent="0">
              <a:buNone/>
              <a:defRPr sz="5600"/>
            </a:lvl8pPr>
            <a:lvl9pPr marL="20482560" indent="0">
              <a:buNone/>
              <a:defRPr sz="5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7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0440" y="2044708"/>
            <a:ext cx="441655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0440" y="10223500"/>
            <a:ext cx="441655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0440" y="35595568"/>
            <a:ext cx="115214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62120" y="35595568"/>
            <a:ext cx="172821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64520" y="35595568"/>
            <a:ext cx="115214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653779-C221-4ADA-AFA0-CF34288890A6}"/>
              </a:ext>
            </a:extLst>
          </p:cNvPr>
          <p:cNvSpPr/>
          <p:nvPr userDrawn="1"/>
        </p:nvSpPr>
        <p:spPr>
          <a:xfrm>
            <a:off x="0" y="0"/>
            <a:ext cx="51206400" cy="6215270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640817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D875FE-4662-45B6-9EAE-727A2FFED9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15" y="34590995"/>
            <a:ext cx="3228855" cy="2805689"/>
          </a:xfrm>
          <a:prstGeom prst="rect">
            <a:avLst/>
          </a:prstGeom>
        </p:spPr>
      </p:pic>
      <p:pic>
        <p:nvPicPr>
          <p:cNvPr id="10" name="Picture 9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530644BD-F4A2-472A-83AC-A362A4E941D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64093" y="1710686"/>
            <a:ext cx="11700303" cy="318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7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61" r:id="rId12"/>
    <p:sldLayoutId id="2147483662" r:id="rId13"/>
  </p:sldLayoutIdLst>
  <p:txStyles>
    <p:titleStyle>
      <a:lvl1pPr algn="l" defTabSz="5120640" rtl="0" eaLnBrk="1" latinLnBrk="0" hangingPunct="1">
        <a:lnSpc>
          <a:spcPct val="90000"/>
        </a:lnSpc>
        <a:spcBef>
          <a:spcPct val="0"/>
        </a:spcBef>
        <a:buNone/>
        <a:defRPr sz="2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0160" indent="-1280160" algn="l" defTabSz="5120640" rtl="0" eaLnBrk="1" latinLnBrk="0" hangingPunct="1">
        <a:lnSpc>
          <a:spcPct val="90000"/>
        </a:lnSpc>
        <a:spcBef>
          <a:spcPts val="5600"/>
        </a:spcBef>
        <a:buFont typeface="Arial" panose="020B0604020202020204" pitchFamily="34" charset="0"/>
        <a:buChar char="•"/>
        <a:defRPr sz="1568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896112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4pPr>
      <a:lvl5pPr marL="1152144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5pPr>
      <a:lvl6pPr marL="1408176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6pPr>
      <a:lvl7pPr marL="1664208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56032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512064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4pPr>
      <a:lvl5pPr marL="1024128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5pPr>
      <a:lvl6pPr marL="1280160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6pPr>
      <a:lvl7pPr marL="1536192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7pPr>
      <a:lvl8pPr marL="1792224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FA06AE-C6FD-4115-AFBB-569002E660E2}"/>
              </a:ext>
            </a:extLst>
          </p:cNvPr>
          <p:cNvSpPr/>
          <p:nvPr/>
        </p:nvSpPr>
        <p:spPr>
          <a:xfrm>
            <a:off x="1407332" y="7120833"/>
            <a:ext cx="13246875" cy="26320706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B10B9DAD-E43D-444C-846E-3338EE555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5822" y="306125"/>
            <a:ext cx="15626302" cy="2393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algn="l"/>
            <a:r>
              <a:rPr lang="en-US" dirty="0"/>
              <a:t>Title of the Poster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9DEFF669-A109-4DF5-A77D-24522B596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825" y="3200400"/>
            <a:ext cx="17978189" cy="23933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 algn="l"/>
            <a:r>
              <a:rPr lang="en-US" sz="6720" dirty="0"/>
              <a:t>Presenter Name, Credentials</a:t>
            </a:r>
          </a:p>
          <a:p>
            <a:pPr lvl="0" algn="l"/>
            <a:r>
              <a:rPr lang="en-US" sz="6720" dirty="0"/>
              <a:t>Faculty mentor’s name, Credentials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F2E56-C909-44D7-8EB8-4A3363D70B30}"/>
              </a:ext>
            </a:extLst>
          </p:cNvPr>
          <p:cNvSpPr txBox="1"/>
          <p:nvPr/>
        </p:nvSpPr>
        <p:spPr>
          <a:xfrm>
            <a:off x="1909032" y="7671008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Background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72">
            <a:extLst>
              <a:ext uri="{FF2B5EF4-FFF2-40B4-BE49-F238E27FC236}">
                <a16:creationId xmlns:a16="http://schemas.microsoft.com/office/drawing/2014/main" id="{12B6BCAD-C6A9-432D-8035-76CE917A1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0673" y="9772658"/>
            <a:ext cx="19505052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8A63BBEB-6F8C-4284-ADE1-B29E43C8C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5235" y="9772658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46BA87-E1E6-441A-ADF7-45AE76E5FC15}"/>
              </a:ext>
            </a:extLst>
          </p:cNvPr>
          <p:cNvSpPr txBox="1"/>
          <p:nvPr/>
        </p:nvSpPr>
        <p:spPr>
          <a:xfrm>
            <a:off x="1909032" y="16251747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Needs Assessment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3C7D2ADD-A04D-4DAA-989F-5044D0B98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449" y="18301514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2D0A6-4DC4-465E-8413-EB49C06CBD65}"/>
              </a:ext>
            </a:extLst>
          </p:cNvPr>
          <p:cNvSpPr txBox="1"/>
          <p:nvPr/>
        </p:nvSpPr>
        <p:spPr>
          <a:xfrm>
            <a:off x="1909032" y="23871694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PICOT Question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60">
            <a:extLst>
              <a:ext uri="{FF2B5EF4-FFF2-40B4-BE49-F238E27FC236}">
                <a16:creationId xmlns:a16="http://schemas.microsoft.com/office/drawing/2014/main" id="{5C372E33-AB60-4EA0-80EC-BEEA5FC1D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9033" y="25890620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0973-7C5B-4161-B046-157FF8072B41}"/>
              </a:ext>
            </a:extLst>
          </p:cNvPr>
          <p:cNvSpPr/>
          <p:nvPr/>
        </p:nvSpPr>
        <p:spPr>
          <a:xfrm>
            <a:off x="36552202" y="7120834"/>
            <a:ext cx="13246875" cy="30564629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0A2B-F3CB-414A-8AAA-D8E8D81920BD}"/>
              </a:ext>
            </a:extLst>
          </p:cNvPr>
          <p:cNvSpPr/>
          <p:nvPr/>
        </p:nvSpPr>
        <p:spPr>
          <a:xfrm>
            <a:off x="15322117" y="7120834"/>
            <a:ext cx="20562173" cy="30564629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DEF7A6-CBE9-4445-BF8A-DB21EF629BBB}"/>
              </a:ext>
            </a:extLst>
          </p:cNvPr>
          <p:cNvSpPr txBox="1"/>
          <p:nvPr/>
        </p:nvSpPr>
        <p:spPr>
          <a:xfrm>
            <a:off x="37053902" y="7722890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Decision to Change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8CA93-3767-49BB-94B9-D3F138F519FA}"/>
              </a:ext>
            </a:extLst>
          </p:cNvPr>
          <p:cNvSpPr txBox="1"/>
          <p:nvPr/>
        </p:nvSpPr>
        <p:spPr>
          <a:xfrm>
            <a:off x="37053902" y="16251746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Evaluation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56E1B-B695-4424-9736-1E32A6A3D0DE}"/>
              </a:ext>
            </a:extLst>
          </p:cNvPr>
          <p:cNvSpPr txBox="1"/>
          <p:nvPr/>
        </p:nvSpPr>
        <p:spPr>
          <a:xfrm>
            <a:off x="15850673" y="7698447"/>
            <a:ext cx="19505052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Synthesis of Findings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F6D1DE-1A0F-4D25-A2C6-23396047467C}"/>
              </a:ext>
            </a:extLst>
          </p:cNvPr>
          <p:cNvSpPr txBox="1"/>
          <p:nvPr/>
        </p:nvSpPr>
        <p:spPr>
          <a:xfrm>
            <a:off x="15850673" y="16251746"/>
            <a:ext cx="19505052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EBP Guidelines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71D121-A129-49F9-9A02-99354825BED5}"/>
              </a:ext>
            </a:extLst>
          </p:cNvPr>
          <p:cNvSpPr txBox="1"/>
          <p:nvPr/>
        </p:nvSpPr>
        <p:spPr>
          <a:xfrm>
            <a:off x="15850673" y="23871694"/>
            <a:ext cx="19505052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Theoretical Framework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3E5DA0-63DC-4B52-B396-0511FAD9A69C}"/>
              </a:ext>
            </a:extLst>
          </p:cNvPr>
          <p:cNvSpPr txBox="1"/>
          <p:nvPr/>
        </p:nvSpPr>
        <p:spPr>
          <a:xfrm>
            <a:off x="37053901" y="23871694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References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894434-D509-4352-BA9E-8C10E61306EF}"/>
              </a:ext>
            </a:extLst>
          </p:cNvPr>
          <p:cNvSpPr txBox="1"/>
          <p:nvPr/>
        </p:nvSpPr>
        <p:spPr>
          <a:xfrm>
            <a:off x="37214789" y="29162934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Acknowledgements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72">
            <a:extLst>
              <a:ext uri="{FF2B5EF4-FFF2-40B4-BE49-F238E27FC236}">
                <a16:creationId xmlns:a16="http://schemas.microsoft.com/office/drawing/2014/main" id="{B6297CFC-572F-4E90-ADB2-98D571899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0673" y="18301513"/>
            <a:ext cx="19505052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72">
            <a:extLst>
              <a:ext uri="{FF2B5EF4-FFF2-40B4-BE49-F238E27FC236}">
                <a16:creationId xmlns:a16="http://schemas.microsoft.com/office/drawing/2014/main" id="{88BA45FD-ABB6-472C-9313-550175C4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0673" y="25890619"/>
            <a:ext cx="19505052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81637235-887E-4E15-BA84-B7EDB70C0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53900" y="18301513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60">
            <a:extLst>
              <a:ext uri="{FF2B5EF4-FFF2-40B4-BE49-F238E27FC236}">
                <a16:creationId xmlns:a16="http://schemas.microsoft.com/office/drawing/2014/main" id="{F99AF0FA-BBAC-4A26-BA01-83730D41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53899" y="9772657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60">
            <a:extLst>
              <a:ext uri="{FF2B5EF4-FFF2-40B4-BE49-F238E27FC236}">
                <a16:creationId xmlns:a16="http://schemas.microsoft.com/office/drawing/2014/main" id="{9033C227-3A25-4BC0-B548-CECC19ED7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86314" y="25890619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61490233-EEFA-4B41-B983-B9E19306F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86314" y="31283971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9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0" ma:contentTypeDescription="Create a new document." ma:contentTypeScope="" ma:versionID="b799c8c2de5003628f2a630efd191a07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5ea590fb24cf1dd8bf5424f9dd8d8864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7D86EF-1EB8-492C-9967-C1AE90DA15D3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customXml/itemProps2.xml><?xml version="1.0" encoding="utf-8"?>
<ds:datastoreItem xmlns:ds="http://schemas.openxmlformats.org/officeDocument/2006/customXml" ds:itemID="{A4F53555-92AC-453F-843F-498D5F0577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5BA2ED-1270-49A2-9999-0CB3D9714D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</TotalTime>
  <Words>51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Title of the Poster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18</cp:revision>
  <dcterms:created xsi:type="dcterms:W3CDTF">2018-09-17T20:40:42Z</dcterms:created>
  <dcterms:modified xsi:type="dcterms:W3CDTF">2024-01-24T20:34:35Z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0x010100823BF04FFCF7DD4199C879C4124F101B</vt:lpwstr>
  </property>
</Properties>
</file>